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5FC0C-6AF2-42F2-B47C-1F61EF724BF8}" type="datetimeFigureOut">
              <a:rPr lang="en-ZA" smtClean="0"/>
              <a:t>2025-02-16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30345-0354-4E49-B455-1769663CE8F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799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0468-47CB-D1A0-F15D-8540BC0E7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BD242-94DF-AD69-FE74-680BFD3F0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6DA2-C64F-4C6B-836D-E216B65D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BFD2-43CB-4A71-A698-D27EA2212B20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34C74-FA2F-FBD8-F11A-1CB50E55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29BEB-6E25-4646-7492-7AE43127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494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26BF-8194-3AA4-5B54-8C9E68EC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7C261-7C4F-F69B-BD92-9D0D037A3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FBA65-D811-C5E2-8BD4-4AC292E1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D9CD-636C-4B9E-AA45-809F6656736B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FDC41-93AB-3AD9-14AC-5E515BDB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4D8B8-0FF2-1D80-0DFB-486A89BB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771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2A2F38-9945-C6FB-349F-DBBC748FA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7DDFB-751A-BC4C-F2FF-788A08622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FDB2-4637-F825-D3AA-8560EEC7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5597-A9D9-4738-A2B6-B467095F3E7C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9AAC-5255-5B77-060D-3056119A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7522F-CE21-ED42-70F7-3D30BA31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4798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4C9F-0410-2959-5BB7-4E585828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7964-163B-CB85-4987-C3E50BAE9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BD9A2-3F8D-E5A7-DB6C-A0531909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1DA4-FEB5-4580-90A2-DB531040D577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9AED-5AF3-1098-DA08-2938AFD6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7250-3992-5877-E4E7-BC93276D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126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6973-FB8B-7AED-24E6-EAC971E6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005C-61CC-4347-7FB5-8BDD5ECCC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E4B3-1F91-9A87-2080-D9BB35E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153B2-A6FA-46D5-B5E7-85B69002F48F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EEAE7-588D-7D8D-AD8B-10BD38E9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2E02-3461-CAC7-723A-F9A33CC5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629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CDF-8B82-703C-33A7-FAD8E6B2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6A23-7CC8-4551-4FC7-918A31BD6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18954-5971-3C8E-ABF7-D07FA1491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56532-3CE5-C465-27C6-19C593D7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BE65-C05C-43E6-9043-69C38643E0A7}" type="datetime1">
              <a:rPr lang="en-ZA" smtClean="0"/>
              <a:t>2025-02-16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77D2B-6FE8-5EF9-24C9-F67253BA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52BD2-3EBF-480F-8B45-71BB6367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9391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9C51-1F53-9E7A-E337-9F6BED61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48173-248D-48D2-F362-2FF45E3DA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4DCF6-A830-6E47-9C64-39DE6A4ED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16B42-5BCA-2F2C-40D6-D27F8F1A2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6653A-E8D1-DD3D-A841-048F72B81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76950-2736-68A6-2EAE-A5077475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D4FE-729E-40BD-9E7C-14A083CF4735}" type="datetime1">
              <a:rPr lang="en-ZA" smtClean="0"/>
              <a:t>2025-02-16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03606-C8C0-F290-3879-E6BE77A1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911471-C717-BDE4-B7DD-D9D5AECB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514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3E7B-BEBB-18A4-5C27-8A528F4F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61BB3-5CF8-2E40-9866-5421082A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24B4-8A87-4C2D-8A52-6591510A93EC}" type="datetime1">
              <a:rPr lang="en-ZA" smtClean="0"/>
              <a:t>2025-02-16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FDB77-979D-5685-F90C-F01BDE11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B27D5-F380-804B-9403-C18851F9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546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4BE8E-B07F-67A2-A22D-7FFEF602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818A-0338-4A8A-96A9-4B2F5434DBF0}" type="datetime1">
              <a:rPr lang="en-ZA" smtClean="0"/>
              <a:t>2025-02-16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B4C0D-CB9C-2F33-86AD-4A9E05A7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462D-0393-B026-F169-70C68326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632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2DD0-BFC9-6E24-D883-A96C5B31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CCB6-57E3-0B7C-7E0E-FB4087161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8E874-6CD5-1259-1218-54EF90CE2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F0B5F-3918-42EC-885B-289A9CD2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DC122-3C41-4160-9B5D-FD403FD95048}" type="datetime1">
              <a:rPr lang="en-ZA" smtClean="0"/>
              <a:t>2025-02-16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AF1A8-D0D2-6E82-4821-F0192BCC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168C-847E-2157-F8E8-96B98E11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071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31CA-0C0D-5D97-94F1-FF2A5F17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0A5AE-C548-B42C-0297-D90B9DE65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6A688-7D18-5F20-8E74-13085AB96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F3DC-D941-9093-B026-298DFE7F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C2E55-0F5D-42D5-9B17-5789EBFAE650}" type="datetime1">
              <a:rPr lang="en-ZA" smtClean="0"/>
              <a:t>2025-02-16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53034-CC79-F1A4-7558-84DFDB7E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CF957-ABA6-83A2-FA60-E0E59762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084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F5537-DB35-6946-78BB-34368C8A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69ED4-3292-0EC9-39FA-B2A2BC4E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E946-9584-B4BE-A606-A5A13A77A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D7FD20-D396-4949-A6E6-40EEB0980E49}" type="datetime1">
              <a:rPr lang="en-ZA" smtClean="0"/>
              <a:t>2025-02-16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C47C-366A-C10E-6F1D-540EC58D1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1F53B-5FE7-D7DE-2F19-484D0A4F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018AA2-4E30-4010-B400-1B62FB992E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827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182-A366-668E-2A60-A4288B4C0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382"/>
            <a:ext cx="9144000" cy="1655762"/>
          </a:xfrm>
        </p:spPr>
        <p:txBody>
          <a:bodyPr>
            <a:noAutofit/>
          </a:bodyPr>
          <a:lstStyle/>
          <a:p>
            <a:r>
              <a:rPr lang="en-ZA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Traffic Monitoring Using Radar</a:t>
            </a:r>
            <a:endParaRPr lang="en-ZA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1E84D7-3C95-5D51-BE31-C00758CB4284}"/>
              </a:ext>
            </a:extLst>
          </p:cNvPr>
          <p:cNvSpPr txBox="1">
            <a:spLocks/>
          </p:cNvSpPr>
          <p:nvPr/>
        </p:nvSpPr>
        <p:spPr>
          <a:xfrm>
            <a:off x="-271948" y="3497344"/>
            <a:ext cx="8661804" cy="13433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6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HARDWARE UPDATE!</a:t>
            </a:r>
            <a:endParaRPr lang="en-ZA" sz="4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A person wearing a helmet&#10;&#10;AI-generated content may be incorrect.">
            <a:extLst>
              <a:ext uri="{FF2B5EF4-FFF2-40B4-BE49-F238E27FC236}">
                <a16:creationId xmlns:a16="http://schemas.microsoft.com/office/drawing/2014/main" id="{5D49D443-BE04-71AF-0CC2-8077BE189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11" y="-179838"/>
            <a:ext cx="8239026" cy="82390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912A9-E862-3345-7E91-EB9339FF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384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302D3-9679-8AA9-C999-A2B9C1D2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DB82A71-BE30-2B02-2B8A-0B606C8C8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0" y="129309"/>
            <a:ext cx="7204364" cy="948944"/>
          </a:xfrm>
        </p:spPr>
        <p:txBody>
          <a:bodyPr>
            <a:noAutofit/>
          </a:bodyPr>
          <a:lstStyle/>
          <a:p>
            <a:r>
              <a:rPr lang="en-ZA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Where we left off…</a:t>
            </a:r>
            <a:endParaRPr lang="en-ZA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8A9A2-83DD-0C71-052D-3186CCDF2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71">
            <a:off x="5940676" y="929527"/>
            <a:ext cx="1892030" cy="1892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1D30B-722D-5776-55B5-8A5B510AD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 t="1" r="35464" b="4109"/>
          <a:stretch/>
        </p:blipFill>
        <p:spPr>
          <a:xfrm>
            <a:off x="7944513" y="4128655"/>
            <a:ext cx="1377784" cy="24937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1C4846-6C0E-CE64-8C54-FFC540EE66E6}"/>
              </a:ext>
            </a:extLst>
          </p:cNvPr>
          <p:cNvSpPr txBox="1">
            <a:spLocks/>
          </p:cNvSpPr>
          <p:nvPr/>
        </p:nvSpPr>
        <p:spPr>
          <a:xfrm>
            <a:off x="634239" y="1678240"/>
            <a:ext cx="5067684" cy="618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Designing a standalone system to capture traffic data using the CDM324 Doppler radar</a:t>
            </a:r>
            <a:endParaRPr lang="en-ZA" sz="1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08B4E7-F41F-BCAA-A63C-B6FE01AC3E74}"/>
              </a:ext>
            </a:extLst>
          </p:cNvPr>
          <p:cNvSpPr txBox="1">
            <a:spLocks/>
          </p:cNvSpPr>
          <p:nvPr/>
        </p:nvSpPr>
        <p:spPr>
          <a:xfrm>
            <a:off x="5606472" y="3312334"/>
            <a:ext cx="6737358" cy="618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Replicate/improve the data capturing setup from 4022 using cheaper components</a:t>
            </a:r>
            <a:endParaRPr lang="en-ZA" sz="1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E6D31-AA6C-511C-FBEA-6B2EA22D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36" y="2587010"/>
            <a:ext cx="3400128" cy="179739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6963A0-13DE-403B-AC13-286406FE1ADD}"/>
              </a:ext>
            </a:extLst>
          </p:cNvPr>
          <p:cNvSpPr txBox="1">
            <a:spLocks/>
          </p:cNvSpPr>
          <p:nvPr/>
        </p:nvSpPr>
        <p:spPr>
          <a:xfrm>
            <a:off x="616147" y="5245462"/>
            <a:ext cx="6737358" cy="618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Designed this PCB </a:t>
            </a:r>
            <a:endParaRPr lang="en-ZA" sz="1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943563E-1122-4FDB-B0E7-DDC9E305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15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02EF2-86E4-1E01-FC26-D99959C65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orange spectrum&#10;&#10;AI-generated content may be incorrect.">
            <a:extLst>
              <a:ext uri="{FF2B5EF4-FFF2-40B4-BE49-F238E27FC236}">
                <a16:creationId xmlns:a16="http://schemas.microsoft.com/office/drawing/2014/main" id="{6374E1F9-8FEF-ADDF-989F-2E9B0751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" y="731514"/>
            <a:ext cx="10204724" cy="53949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D6081-0C7D-0C04-03C4-502DA756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49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B1FDD-DF95-A01E-DBF0-0A67149A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AI-generated content may be incorrect.">
            <a:extLst>
              <a:ext uri="{FF2B5EF4-FFF2-40B4-BE49-F238E27FC236}">
                <a16:creationId xmlns:a16="http://schemas.microsoft.com/office/drawing/2014/main" id="{F4A040F9-7234-7B1C-18A5-FADFB721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8" y="731514"/>
            <a:ext cx="10204724" cy="5394971"/>
          </a:xfrm>
          <a:prstGeom prst="rect">
            <a:avLst/>
          </a:prstGeom>
        </p:spPr>
      </p:pic>
      <p:pic>
        <p:nvPicPr>
          <p:cNvPr id="9" name="Picture 8" descr="A person in a mask and helmet dancing&#10;&#10;AI-generated content may be incorrect.">
            <a:extLst>
              <a:ext uri="{FF2B5EF4-FFF2-40B4-BE49-F238E27FC236}">
                <a16:creationId xmlns:a16="http://schemas.microsoft.com/office/drawing/2014/main" id="{D2CD755D-9E59-527B-07E1-562024212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75" y="1247052"/>
            <a:ext cx="4743450" cy="47148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3563D-9A67-FB49-2908-92D8EB95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5298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A5158-80D8-614E-D34C-338E307F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DEFC-E502-312D-7177-50ED8AF94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89" y="129309"/>
            <a:ext cx="8285019" cy="948944"/>
          </a:xfrm>
        </p:spPr>
        <p:txBody>
          <a:bodyPr>
            <a:noAutofit/>
          </a:bodyPr>
          <a:lstStyle/>
          <a:p>
            <a:r>
              <a:rPr lang="en-ZA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Time to Right the Ship</a:t>
            </a:r>
            <a:endParaRPr lang="en-ZA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23C1C5-A15F-04BF-2BFB-4119A8320191}"/>
              </a:ext>
            </a:extLst>
          </p:cNvPr>
          <p:cNvSpPr txBox="1">
            <a:spLocks/>
          </p:cNvSpPr>
          <p:nvPr/>
        </p:nvSpPr>
        <p:spPr>
          <a:xfrm>
            <a:off x="73889" y="1078253"/>
            <a:ext cx="6737358" cy="1256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Design and order two separate PCBs:</a:t>
            </a:r>
          </a:p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ADC Board</a:t>
            </a:r>
          </a:p>
          <a:p>
            <a:r>
              <a:rPr lang="en-ZA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Amplifier Board</a:t>
            </a:r>
          </a:p>
        </p:txBody>
      </p:sp>
      <p:pic>
        <p:nvPicPr>
          <p:cNvPr id="4" name="Picture 3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6B118976-3B06-3EA4-96FE-C16741D8F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48" y="2911558"/>
            <a:ext cx="3046393" cy="2920623"/>
          </a:xfrm>
          <a:prstGeom prst="rect">
            <a:avLst/>
          </a:prstGeom>
        </p:spPr>
      </p:pic>
      <p:pic>
        <p:nvPicPr>
          <p:cNvPr id="5" name="Picture 4" descr="A green circuit board with blue and white objects&#10;&#10;Description automatically generated">
            <a:extLst>
              <a:ext uri="{FF2B5EF4-FFF2-40B4-BE49-F238E27FC236}">
                <a16:creationId xmlns:a16="http://schemas.microsoft.com/office/drawing/2014/main" id="{61A12E0F-1715-8CBE-362F-9EB58773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47" y="2881466"/>
            <a:ext cx="2960824" cy="31023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4295A-D6A1-95A0-D43F-5B97861C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772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CBA25-D2D9-99D6-F376-41FC652E2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45CB-1B04-6A57-2101-AC9DBF9E7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490" y="0"/>
            <a:ext cx="8285019" cy="948944"/>
          </a:xfrm>
        </p:spPr>
        <p:txBody>
          <a:bodyPr>
            <a:noAutofit/>
          </a:bodyPr>
          <a:lstStyle/>
          <a:p>
            <a:r>
              <a:rPr lang="en-ZA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ADC Board</a:t>
            </a:r>
            <a:endParaRPr lang="en-ZA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FF992B-7EEC-4B9B-7E58-B4662BA7D6E5}"/>
              </a:ext>
            </a:extLst>
          </p:cNvPr>
          <p:cNvSpPr txBox="1">
            <a:spLocks/>
          </p:cNvSpPr>
          <p:nvPr/>
        </p:nvSpPr>
        <p:spPr>
          <a:xfrm>
            <a:off x="2818946" y="1109126"/>
            <a:ext cx="6786872" cy="655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Tested 3 ADC’s Compared to Off-the –Shelf Soundcard: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CF8CCA-3726-EEF0-4F26-8F5A47F3C15F}"/>
              </a:ext>
            </a:extLst>
          </p:cNvPr>
          <p:cNvSpPr txBox="1">
            <a:spLocks/>
          </p:cNvSpPr>
          <p:nvPr/>
        </p:nvSpPr>
        <p:spPr>
          <a:xfrm>
            <a:off x="548640" y="3770676"/>
            <a:ext cx="3145536" cy="10133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STM32H7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16 Bit ADC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Re-use Script from last board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440C4-9423-BA41-1CFF-4A115FC30957}"/>
              </a:ext>
            </a:extLst>
          </p:cNvPr>
          <p:cNvSpPr txBox="1">
            <a:spLocks/>
          </p:cNvSpPr>
          <p:nvPr/>
        </p:nvSpPr>
        <p:spPr>
          <a:xfrm>
            <a:off x="4241067" y="3769002"/>
            <a:ext cx="3613629" cy="655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PCM2900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16 Bit ADC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Easy USB implementation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EC747-1B0A-F64A-0B40-30A36164501F}"/>
              </a:ext>
            </a:extLst>
          </p:cNvPr>
          <p:cNvSpPr txBox="1">
            <a:spLocks/>
          </p:cNvSpPr>
          <p:nvPr/>
        </p:nvSpPr>
        <p:spPr>
          <a:xfrm>
            <a:off x="8270523" y="4456476"/>
            <a:ext cx="3613629" cy="655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ADAU1979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24 Bit ADC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Have to write implementation script from scratch </a:t>
            </a:r>
            <a:r>
              <a:rPr lang="en-ZA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  <a:sym typeface="Wingdings" panose="05000000000000000000" pitchFamily="2" charset="2"/>
              </a:rPr>
              <a:t></a:t>
            </a:r>
            <a:endParaRPr lang="en-ZA" sz="2800" dirty="0">
              <a:solidFill>
                <a:schemeClr val="accent5">
                  <a:lumMod val="20000"/>
                  <a:lumOff val="80000"/>
                </a:schemeClr>
              </a:solidFill>
              <a:latin typeface="Eras Bold ITC" panose="020B0907030504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B16C3-3594-435A-02E4-6104456C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5278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34B21-63BA-E4D1-B075-3496EF36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535402-49F0-9955-1A1F-0BB5FD44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3" y="230728"/>
            <a:ext cx="11371634" cy="63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E0084-A4B4-1F9E-2774-C06149E4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256" y="6508400"/>
            <a:ext cx="2743200" cy="365125"/>
          </a:xfrm>
        </p:spPr>
        <p:txBody>
          <a:bodyPr/>
          <a:lstStyle/>
          <a:p>
            <a:fld id="{9A018AA2-4E30-4010-B400-1B62FB992E30}" type="slidenum">
              <a:rPr lang="en-ZA" smtClean="0">
                <a:solidFill>
                  <a:schemeClr val="bg1"/>
                </a:solidFill>
              </a:rPr>
              <a:t>7</a:t>
            </a:fld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8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C2CC5-E6E9-6C75-F003-96794A2B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6C56-9BD5-F87F-36CA-1FC22D064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490" y="0"/>
            <a:ext cx="8285019" cy="948944"/>
          </a:xfrm>
        </p:spPr>
        <p:txBody>
          <a:bodyPr>
            <a:noAutofit/>
          </a:bodyPr>
          <a:lstStyle/>
          <a:p>
            <a:r>
              <a:rPr lang="en-ZA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Amplifier Board</a:t>
            </a:r>
            <a:endParaRPr lang="en-ZA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43D42C-D297-8A0B-723C-00D65923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656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D5C95-50C2-A3BC-98FC-F80A07CB2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graph of data on a screen&#10;&#10;Description automatically generated with medium confidence">
            <a:extLst>
              <a:ext uri="{FF2B5EF4-FFF2-40B4-BE49-F238E27FC236}">
                <a16:creationId xmlns:a16="http://schemas.microsoft.com/office/drawing/2014/main" id="{B675269D-6B7A-B78F-38B8-45A10665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6296"/>
            <a:ext cx="11404600" cy="6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9BDE-FBF8-86BA-3E31-F7DB6736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8AA2-4E30-4010-B400-1B62FB992E30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154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107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Eras Bold ITC</vt:lpstr>
      <vt:lpstr>Office Theme</vt:lpstr>
      <vt:lpstr>Traffic Monitoring Using Radar</vt:lpstr>
      <vt:lpstr>Where we left off…</vt:lpstr>
      <vt:lpstr>PowerPoint Presentation</vt:lpstr>
      <vt:lpstr>PowerPoint Presentation</vt:lpstr>
      <vt:lpstr>Time to Right the Ship</vt:lpstr>
      <vt:lpstr>ADC Board</vt:lpstr>
      <vt:lpstr>PowerPoint Presentation</vt:lpstr>
      <vt:lpstr>Amplifier 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Mishay Naidoo</dc:creator>
  <cp:lastModifiedBy>Mishay Naidoo</cp:lastModifiedBy>
  <cp:revision>4</cp:revision>
  <dcterms:created xsi:type="dcterms:W3CDTF">2025-02-13T08:59:13Z</dcterms:created>
  <dcterms:modified xsi:type="dcterms:W3CDTF">2025-02-16T19:20:43Z</dcterms:modified>
</cp:coreProperties>
</file>